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353" r:id="rId23"/>
    <p:sldId id="266" r:id="rId24"/>
    <p:sldId id="288" r:id="rId25"/>
    <p:sldId id="290" r:id="rId26"/>
    <p:sldId id="291" r:id="rId27"/>
    <p:sldId id="293" r:id="rId28"/>
    <p:sldId id="286" r:id="rId29"/>
    <p:sldId id="295" r:id="rId30"/>
    <p:sldId id="351" r:id="rId31"/>
    <p:sldId id="350" r:id="rId32"/>
    <p:sldId id="341" r:id="rId33"/>
    <p:sldId id="277" r:id="rId34"/>
    <p:sldId id="349" r:id="rId35"/>
    <p:sldId id="348" r:id="rId36"/>
    <p:sldId id="297" r:id="rId37"/>
    <p:sldId id="335" r:id="rId38"/>
    <p:sldId id="336" r:id="rId39"/>
    <p:sldId id="306" r:id="rId40"/>
    <p:sldId id="296" r:id="rId41"/>
    <p:sldId id="263" r:id="rId42"/>
    <p:sldId id="329" r:id="rId43"/>
    <p:sldId id="330" r:id="rId44"/>
    <p:sldId id="331" r:id="rId45"/>
    <p:sldId id="332" r:id="rId46"/>
    <p:sldId id="333" r:id="rId47"/>
    <p:sldId id="308" r:id="rId48"/>
    <p:sldId id="322" r:id="rId49"/>
    <p:sldId id="287" r:id="rId50"/>
    <p:sldId id="321" r:id="rId51"/>
    <p:sldId id="282" r:id="rId52"/>
    <p:sldId id="271" r:id="rId53"/>
    <p:sldId id="294" r:id="rId54"/>
    <p:sldId id="257" r:id="rId55"/>
    <p:sldId id="284" r:id="rId56"/>
    <p:sldId id="281" r:id="rId57"/>
    <p:sldId id="273"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42" r:id="rId71"/>
    <p:sldId id="343" r:id="rId72"/>
    <p:sldId id="344" r:id="rId73"/>
    <p:sldId id="345" r:id="rId74"/>
    <p:sldId id="346" r:id="rId75"/>
    <p:sldId id="347"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46139" autoAdjust="0"/>
  </p:normalViewPr>
  <p:slideViewPr>
    <p:cSldViewPr snapToGrid="0">
      <p:cViewPr varScale="1">
        <p:scale>
          <a:sx n="47" d="100"/>
          <a:sy n="47" d="100"/>
        </p:scale>
        <p:origin x="1719"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つ目の類似度というのは、</a:t>
            </a:r>
            <a:r>
              <a:rPr kumimoji="1" lang="en-US" altLang="ja-JP" dirty="0" smtClean="0"/>
              <a:t>Step1</a:t>
            </a:r>
            <a:r>
              <a:rPr kumimoji="1" lang="ja-JP" altLang="en-US" dirty="0" smtClean="0"/>
              <a:t>の入力コード片と類似コード片間の類似度を指します</a:t>
            </a:r>
            <a:r>
              <a:rPr kumimoji="1" lang="ja-JP" altLang="en-US" dirty="0" smtClean="0"/>
              <a:t>。</a:t>
            </a:r>
            <a:endParaRPr kumimoji="1" lang="en-US" altLang="ja-JP"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kumimoji="1" lang="en-US" altLang="ja-JP" dirty="0" err="1" smtClean="0"/>
              <a:t>SuiteRec</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u="sng" dirty="0" smtClean="0"/>
              <a:t>ソフトウェアの品質を確認する</a:t>
            </a:r>
            <a:r>
              <a:rPr kumimoji="1" lang="en-US" altLang="ja-JP" u="sng" dirty="0" smtClean="0"/>
              <a:t>1</a:t>
            </a:r>
            <a:r>
              <a:rPr kumimoji="1" lang="ja-JP" altLang="en-US" u="sng" dirty="0" err="1" smtClean="0"/>
              <a:t>つの</a:t>
            </a:r>
            <a:r>
              <a:rPr kumimoji="1" lang="ja-JP" altLang="en-US" u="sng" dirty="0" smtClean="0"/>
              <a:t>指標として、作成したテストが十分に網羅して実行できているか測定するカバレッジは重要です．</a:t>
            </a:r>
            <a:endParaRPr kumimoji="1" lang="en-US" altLang="ja-JP" u="sng"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a:t>
            </a:r>
            <a:r>
              <a:rPr kumimoji="1" lang="ja-JP" altLang="en-US" dirty="0" smtClean="0"/>
              <a:t>有用性を評価した実験で、</a:t>
            </a:r>
            <a:r>
              <a:rPr kumimoji="1" lang="en-US" altLang="ja-JP" dirty="0" smtClean="0"/>
              <a:t>~~</a:t>
            </a:r>
            <a:r>
              <a:rPr kumimoji="1" lang="ja-JP" altLang="en-US" dirty="0" smtClean="0"/>
              <a:t>できることが分かりました。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ソフトウェアテストとは、ソフトウェア開発におけるソフトウェアの品質を確かめる工程のことで、開発プロセスにおける最後の工程になります。</a:t>
            </a:r>
            <a:endParaRPr kumimoji="1" lang="en-US" altLang="ja-JP" dirty="0" smtClean="0"/>
          </a:p>
          <a:p>
            <a:endParaRPr kumimoji="1" lang="en-US" altLang="ja-JP" dirty="0" smtClean="0"/>
          </a:p>
          <a:p>
            <a:r>
              <a:rPr kumimoji="1" lang="ja-JP" altLang="en-US" dirty="0" smtClean="0"/>
              <a:t>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526803479"/>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17469</TotalTime>
  <Words>15003</Words>
  <Application>Microsoft Office PowerPoint</Application>
  <PresentationFormat>ワイド画面</PresentationFormat>
  <Paragraphs>1764</Paragraphs>
  <Slides>75</Slides>
  <Notes>64</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75</vt:i4>
      </vt:variant>
    </vt:vector>
  </HeadingPairs>
  <TitlesOfParts>
    <vt:vector size="85"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515</cp:revision>
  <dcterms:created xsi:type="dcterms:W3CDTF">2020-01-21T13:07:49Z</dcterms:created>
  <dcterms:modified xsi:type="dcterms:W3CDTF">2020-02-04T08:24:59Z</dcterms:modified>
</cp:coreProperties>
</file>